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93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9C6B6-ECAF-4F30-960A-1751BFB8BCC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9C1B7-E517-4576-95E8-1EF7F8083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6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F7522-571D-4F64-8B75-99A1362C8B48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816F-1BEA-4144-B117-B633A8162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2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181CF-FC45-4D6F-8374-58E7A163BB93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F0369-25A0-4278-A947-EAEFE3D0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E5519-1963-4B96-BA43-EB6092B6C132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57195-CD23-44EF-B274-9370D4539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0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4A5D-FD4C-4943-BCBE-753D1BCF21F3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E5578-B54B-4ADE-9239-3D2CD8201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4A11-73E5-4929-800D-27B5D50C3564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2EBE8-1277-4F08-BFAE-8A4FADA78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7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E8861-9B9C-41D0-AC2F-254E6370E2F7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C0A19-6C36-45AE-B643-3CC9BBA9A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902C0-E116-4FED-B95B-207C3F86AC5D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5492E-DEE1-4032-AB10-F5FC6962D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9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36EC8-0E4C-4A96-BCD2-9640BE0A2233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DD8B7-7AC3-454F-8F0B-149D59B7F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1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1DB6-198F-4C6D-848C-12C3AAF31A76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F779E-39A5-42E8-93C2-3DEC177AA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8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19416-674C-4D3B-A294-432E723F08D4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5AAE-A837-4726-A80F-3CDA4BDB2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5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8DCE-6AE7-4290-BE42-7BBC4081330E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943F3-26EE-446F-8646-ABE882A5A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8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954073-A63B-4131-9958-E54E071DE9A6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187B74-7976-41DF-BA46-E0968B37F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graphicxtras.com/f11/lines-2-patterns-photosh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304800"/>
            <a:ext cx="8382000" cy="6324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Distance=Rate x Time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raphicxtras.com/f11/lines-2-patterns-photosh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304800"/>
            <a:ext cx="8382000" cy="63246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772400" cy="5181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is the rate, t is the time and d is the distance: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D=r x 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raphicxtras.com/f11/lines-2-patterns-photosh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81000" y="266700"/>
            <a:ext cx="8382000" cy="632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17716"/>
            <a:ext cx="8915400" cy="4114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xtLst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D= </a:t>
            </a:r>
            <a:r>
              <a:rPr lang="en-US" sz="8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</a:t>
            </a:r>
            <a:endParaRPr lang="en-US" sz="8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1676400"/>
            <a:ext cx="448945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en-US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graphicxtras.com/f11/lines-2-patterns-photosh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304800"/>
            <a:ext cx="8382000" cy="6324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09600"/>
            <a:ext cx="769620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car goes 30 miles per hour for 2 hours. How far does it go?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by writing the formula: d=r x t . What are we asked for? We are asked "how far." We must solve for 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So r = 30 miles/hour, t = 2 hours.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= 30 </a:t>
            </a: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miles/</a:t>
            </a:r>
            <a:r>
              <a:rPr lang="en-US" sz="32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2 hours = 60 miles </a:t>
            </a:r>
            <a:endParaRPr 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graphicxtras.com/f11/lines-2-patterns-photosh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304800"/>
            <a:ext cx="8382000" cy="6324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3400"/>
            <a:ext cx="769620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drove 1200 miles to 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Angeles in 20 hours. How fast did I drive? We are asked "how fast". Solve for 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Here d = 1200 miles, t = 20 hours.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graphicxtras.com/f11/lines-2-patterns-photosh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304800"/>
            <a:ext cx="8382000" cy="6324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3400"/>
            <a:ext cx="769620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can walk 3 miles per hour. How long will it take for me to walk 13.5 miles? Solve for t.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r = 3 miles/hour and d </a:t>
            </a: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13.5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134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Distance=Rate x Time </vt:lpstr>
      <vt:lpstr>PowerPoint Presentation</vt:lpstr>
      <vt:lpstr>D= 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 x Time = Distance</dc:title>
  <dc:creator>Tammy Seneca</dc:creator>
  <cp:lastModifiedBy>Kara Farrell</cp:lastModifiedBy>
  <cp:revision>9</cp:revision>
  <cp:lastPrinted>2013-10-11T17:19:44Z</cp:lastPrinted>
  <dcterms:created xsi:type="dcterms:W3CDTF">2008-11-27T23:49:21Z</dcterms:created>
  <dcterms:modified xsi:type="dcterms:W3CDTF">2013-10-11T17:20:31Z</dcterms:modified>
</cp:coreProperties>
</file>